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1"/>
  </p:handoutMasterIdLst>
  <p:sldIdLst>
    <p:sldId id="256" r:id="rId2"/>
    <p:sldId id="278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6" r:id="rId16"/>
    <p:sldId id="295" r:id="rId17"/>
    <p:sldId id="282" r:id="rId18"/>
    <p:sldId id="297" r:id="rId19"/>
    <p:sldId id="257" r:id="rId2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heus Eduardo" initials="ME" lastIdx="2" clrIdx="0">
    <p:extLst>
      <p:ext uri="{19B8F6BF-5375-455C-9EA6-DF929625EA0E}">
        <p15:presenceInfo xmlns:p15="http://schemas.microsoft.com/office/powerpoint/2012/main" xmlns="" userId="Matheus Eduard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5818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6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920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0D85-AF31-478D-9EEE-AB7615EDB34B}" type="datetimeFigureOut">
              <a:rPr lang="pt-BR" smtClean="0"/>
              <a:pPr/>
              <a:t>15/10/2018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80EA3-EF07-4BF3-BBBF-E83ABAF794C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60437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47623" y="1506433"/>
            <a:ext cx="8426083" cy="66999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pt-BR" dirty="0"/>
              <a:t>Clique para editar o título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 hasCustomPrompt="1"/>
          </p:nvPr>
        </p:nvSpPr>
        <p:spPr>
          <a:xfrm>
            <a:off x="355600" y="2176463"/>
            <a:ext cx="8387878" cy="2871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pt-BR" dirty="0"/>
              <a:t>Nome do autor</a:t>
            </a:r>
          </a:p>
        </p:txBody>
      </p:sp>
      <p:sp>
        <p:nvSpPr>
          <p:cNvPr id="9" name="Espaço Reservado para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364417" y="2517789"/>
            <a:ext cx="8379061" cy="28712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 marL="457200" indent="0" algn="r">
              <a:buNone/>
              <a:defRPr sz="1600"/>
            </a:lvl2pPr>
            <a:lvl3pPr marL="914400" indent="0" algn="r">
              <a:buNone/>
              <a:defRPr sz="1600"/>
            </a:lvl3pPr>
            <a:lvl4pPr marL="1371600" indent="0" algn="r">
              <a:buNone/>
              <a:defRPr sz="1600"/>
            </a:lvl4pPr>
            <a:lvl5pPr marL="1828800" indent="0" algn="r">
              <a:buNone/>
              <a:defRPr sz="1600"/>
            </a:lvl5pPr>
          </a:lstStyle>
          <a:p>
            <a:pPr lvl="0"/>
            <a:r>
              <a:rPr lang="pt-BR" dirty="0"/>
              <a:t>Especialização, formação etc.</a:t>
            </a:r>
          </a:p>
        </p:txBody>
      </p:sp>
    </p:spTree>
    <p:extLst>
      <p:ext uri="{BB962C8B-B14F-4D97-AF65-F5344CB8AC3E}">
        <p14:creationId xmlns:p14="http://schemas.microsoft.com/office/powerpoint/2010/main" xmlns="" val="120199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193637" y="1398588"/>
            <a:ext cx="8756726" cy="355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1"/>
            </a:lvl1pPr>
          </a:lstStyle>
          <a:p>
            <a:pPr lvl="0"/>
            <a:r>
              <a:rPr lang="pt-BR" dirty="0"/>
              <a:t>Contato</a:t>
            </a:r>
          </a:p>
        </p:txBody>
      </p:sp>
      <p:sp>
        <p:nvSpPr>
          <p:cNvPr id="5" name="Espaço Reservado para Texto 3"/>
          <p:cNvSpPr>
            <a:spLocks noGrp="1"/>
          </p:cNvSpPr>
          <p:nvPr>
            <p:ph type="body" sz="quarter" idx="11" hasCustomPrompt="1"/>
          </p:nvPr>
        </p:nvSpPr>
        <p:spPr>
          <a:xfrm>
            <a:off x="193637" y="1905992"/>
            <a:ext cx="8756727" cy="355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/>
            </a:lvl1pPr>
          </a:lstStyle>
          <a:p>
            <a:pPr lvl="0"/>
            <a:r>
              <a:rPr lang="pt-BR" dirty="0"/>
              <a:t>E-mail:</a:t>
            </a:r>
          </a:p>
        </p:txBody>
      </p:sp>
      <p:sp>
        <p:nvSpPr>
          <p:cNvPr id="6" name="Espaço Reservado para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193636" y="2284300"/>
            <a:ext cx="8756727" cy="36187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/>
            </a:lvl1pPr>
          </a:lstStyle>
          <a:p>
            <a:pPr lvl="0"/>
            <a:r>
              <a:rPr lang="pt-BR" dirty="0"/>
              <a:t>Telefone: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3" hasCustomPrompt="1"/>
          </p:nvPr>
        </p:nvSpPr>
        <p:spPr>
          <a:xfrm>
            <a:off x="193636" y="2667694"/>
            <a:ext cx="8756727" cy="2583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/>
            </a:lvl1pPr>
          </a:lstStyle>
          <a:p>
            <a:pPr lvl="0"/>
            <a:r>
              <a:rPr lang="pt-BR" dirty="0"/>
              <a:t>Site:</a:t>
            </a:r>
          </a:p>
        </p:txBody>
      </p:sp>
    </p:spTree>
    <p:extLst>
      <p:ext uri="{BB962C8B-B14F-4D97-AF65-F5344CB8AC3E}">
        <p14:creationId xmlns:p14="http://schemas.microsoft.com/office/powerpoint/2010/main" xmlns="" val="223005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631982"/>
            <a:ext cx="7886700" cy="4351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pt-BR" dirty="0" smtClean="0">
                <a:solidFill>
                  <a:schemeClr val="tx1"/>
                </a:solidFill>
              </a:defRPr>
            </a:lvl1pPr>
            <a:lvl2pPr>
              <a:defRPr lang="pt-BR" dirty="0" smtClean="0">
                <a:solidFill>
                  <a:schemeClr val="tx1"/>
                </a:solidFill>
              </a:defRPr>
            </a:lvl2pPr>
            <a:lvl3pPr>
              <a:defRPr lang="pt-BR" dirty="0" smtClean="0">
                <a:solidFill>
                  <a:schemeClr val="tx1"/>
                </a:solidFill>
              </a:defRPr>
            </a:lvl3pPr>
            <a:lvl4pPr>
              <a:defRPr lang="pt-BR" dirty="0" smtClean="0">
                <a:solidFill>
                  <a:schemeClr val="tx1"/>
                </a:solidFill>
              </a:defRPr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947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5321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3643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5596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89567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 texto mestre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5255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7363" y="449263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7363" y="2049463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3278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4971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1944895"/>
            <a:ext cx="3740146" cy="393767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93514" y="1944895"/>
            <a:ext cx="3921835" cy="3937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430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1213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3" r:id="rId3"/>
    <p:sldLayoutId id="2147483674" r:id="rId4"/>
    <p:sldLayoutId id="2147483662" r:id="rId5"/>
    <p:sldLayoutId id="2147483666" r:id="rId6"/>
    <p:sldLayoutId id="2147483668" r:id="rId7"/>
    <p:sldLayoutId id="2147483672" r:id="rId8"/>
    <p:sldLayoutId id="2147483671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5818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581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581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581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581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5818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1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2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3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4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5.xml"/><Relationship Id="rId1" Type="http://schemas.openxmlformats.org/officeDocument/2006/relationships/video" Target="../media/media5.mp4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SOLDAGEM</a:t>
            </a: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0"/>
          </p:nvPr>
        </p:nvSpPr>
        <p:spPr>
          <a:xfrm>
            <a:off x="355600" y="2232612"/>
            <a:ext cx="8387878" cy="287127"/>
          </a:xfrm>
        </p:spPr>
        <p:txBody>
          <a:bodyPr/>
          <a:lstStyle/>
          <a:p>
            <a:r>
              <a:rPr lang="pt-BR" sz="1800" b="1" dirty="0"/>
              <a:t>Matheus Eduardo | Victor de Oliveira</a:t>
            </a:r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1"/>
          </p:nvPr>
        </p:nvSpPr>
        <p:spPr>
          <a:xfrm>
            <a:off x="364417" y="2557894"/>
            <a:ext cx="8379061" cy="287127"/>
          </a:xfrm>
        </p:spPr>
        <p:txBody>
          <a:bodyPr/>
          <a:lstStyle/>
          <a:p>
            <a:r>
              <a:rPr lang="pt-BR" dirty="0"/>
              <a:t>Graduandos | Engenharia Mecânica | </a:t>
            </a:r>
            <a:r>
              <a:rPr lang="pt-BR" dirty="0" smtClean="0"/>
              <a:t>CTC | UFSC | 2018-2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7105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6C7CDB-DF93-4616-9A93-8F9F919C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Solda Subaquática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E76EDE0-21B7-4692-96DE-F05CD04F1F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9093" y="1180706"/>
            <a:ext cx="7305813" cy="48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13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CA42CE-E6F4-431E-A820-26DF3E020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Solda por Resistência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FFDC215-53FD-477A-AE72-55C5F35E42C0}"/>
              </a:ext>
            </a:extLst>
          </p:cNvPr>
          <p:cNvSpPr txBox="1"/>
          <p:nvPr/>
        </p:nvSpPr>
        <p:spPr>
          <a:xfrm>
            <a:off x="628650" y="1353671"/>
            <a:ext cx="84077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Formação da junta soldada é obtida pela resistência de passagem da corrente elétrica  e pressão através das peças.</a:t>
            </a:r>
          </a:p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EE38CA2-8462-4427-8137-31A775469CE6}"/>
              </a:ext>
            </a:extLst>
          </p:cNvPr>
          <p:cNvSpPr txBox="1"/>
          <p:nvPr/>
        </p:nvSpPr>
        <p:spPr>
          <a:xfrm>
            <a:off x="628650" y="2662517"/>
            <a:ext cx="7950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Tipos de solda por resistência: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Centelhamento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Fricção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Costura/topo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Ultrassom</a:t>
            </a:r>
          </a:p>
        </p:txBody>
      </p:sp>
    </p:spTree>
    <p:extLst>
      <p:ext uri="{BB962C8B-B14F-4D97-AF65-F5344CB8AC3E}">
        <p14:creationId xmlns:p14="http://schemas.microsoft.com/office/powerpoint/2010/main" xmlns="" val="17929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FE043A-D319-4BFF-AEA4-A8DB5E19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Centelhamento</a:t>
            </a:r>
          </a:p>
        </p:txBody>
      </p:sp>
      <p:pic>
        <p:nvPicPr>
          <p:cNvPr id="3" name="centelhamento">
            <a:hlinkClick r:id="" action="ppaction://media"/>
            <a:extLst>
              <a:ext uri="{FF2B5EF4-FFF2-40B4-BE49-F238E27FC236}">
                <a16:creationId xmlns:a16="http://schemas.microsoft.com/office/drawing/2014/main" xmlns="" id="{F80B278F-EB7D-4460-B653-F95E67A36E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3500" y="1479176"/>
            <a:ext cx="8077000" cy="335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620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D2DC3BA-9CB1-4D7E-9059-AE946758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Fricção</a:t>
            </a:r>
          </a:p>
        </p:txBody>
      </p:sp>
      <p:pic>
        <p:nvPicPr>
          <p:cNvPr id="4" name="fricção">
            <a:hlinkClick r:id="" action="ppaction://media"/>
            <a:extLst>
              <a:ext uri="{FF2B5EF4-FFF2-40B4-BE49-F238E27FC236}">
                <a16:creationId xmlns:a16="http://schemas.microsoft.com/office/drawing/2014/main" xmlns="" id="{A433422E-8E62-4778-8ECD-56E6A87FD7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4447" y="1690689"/>
            <a:ext cx="8355106" cy="347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10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43D0162-2ED2-4051-A0DC-0BD491CD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Ultrassom</a:t>
            </a:r>
          </a:p>
        </p:txBody>
      </p:sp>
      <p:pic>
        <p:nvPicPr>
          <p:cNvPr id="3" name="ultrassom">
            <a:hlinkClick r:id="" action="ppaction://media"/>
            <a:extLst>
              <a:ext uri="{FF2B5EF4-FFF2-40B4-BE49-F238E27FC236}">
                <a16:creationId xmlns:a16="http://schemas.microsoft.com/office/drawing/2014/main" xmlns="" id="{2DB51721-694E-47D2-A74E-60B901F630F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7553" y="1592244"/>
            <a:ext cx="8408894" cy="34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0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A0EB07-E3CF-4455-BE78-30A4800D5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Ponto / Costura</a:t>
            </a:r>
          </a:p>
        </p:txBody>
      </p:sp>
      <p:pic>
        <p:nvPicPr>
          <p:cNvPr id="3" name="topo">
            <a:hlinkClick r:id="" action="ppaction://media"/>
            <a:extLst>
              <a:ext uri="{FF2B5EF4-FFF2-40B4-BE49-F238E27FC236}">
                <a16:creationId xmlns:a16="http://schemas.microsoft.com/office/drawing/2014/main" xmlns="" id="{FD6AC868-4F75-4BF0-91BE-07D0C010DA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76517" y="1690689"/>
            <a:ext cx="8390965" cy="348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66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31F3F8-9114-40A3-BA22-36B7E3410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A frio</a:t>
            </a:r>
          </a:p>
        </p:txBody>
      </p:sp>
      <p:pic>
        <p:nvPicPr>
          <p:cNvPr id="4" name="afrio">
            <a:hlinkClick r:id="" action="ppaction://media"/>
            <a:extLst>
              <a:ext uri="{FF2B5EF4-FFF2-40B4-BE49-F238E27FC236}">
                <a16:creationId xmlns:a16="http://schemas.microsoft.com/office/drawing/2014/main" xmlns="" id="{2B3F09DC-1D89-4C75-8320-37F423ED64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b="4200"/>
          <a:stretch/>
        </p:blipFill>
        <p:spPr>
          <a:xfrm>
            <a:off x="251012" y="1633089"/>
            <a:ext cx="8641976" cy="344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41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pt-BR" dirty="0"/>
              <a:t>SEGURANÇA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021821" y="5438774"/>
            <a:ext cx="6988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/>
              <a:t>EPI (Equipamento de Proteção Individual)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008849AA-26FC-4BC4-AA79-EE889521EC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00" r="16070"/>
          <a:stretch/>
        </p:blipFill>
        <p:spPr>
          <a:xfrm>
            <a:off x="2021821" y="1419226"/>
            <a:ext cx="5100357" cy="4019548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4DBE59F-E3E0-44BC-9F54-266BACF6BF27}"/>
              </a:ext>
            </a:extLst>
          </p:cNvPr>
          <p:cNvSpPr txBox="1"/>
          <p:nvPr/>
        </p:nvSpPr>
        <p:spPr>
          <a:xfrm>
            <a:off x="3049540" y="1419226"/>
            <a:ext cx="47692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/>
              <a:t>NR 6 – EQUIPAMENTO DE PROTEÇÃO INDIVIDUAL - EPI</a:t>
            </a:r>
          </a:p>
        </p:txBody>
      </p:sp>
    </p:spTree>
    <p:extLst>
      <p:ext uri="{BB962C8B-B14F-4D97-AF65-F5344CB8AC3E}">
        <p14:creationId xmlns:p14="http://schemas.microsoft.com/office/powerpoint/2010/main" xmlns="" val="428761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530183-A540-4191-B2D2-21C1D1CB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Importância da solda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635AB1D-45BF-4246-A552-789A666C4E3B}"/>
              </a:ext>
            </a:extLst>
          </p:cNvPr>
          <p:cNvSpPr txBox="1"/>
          <p:nvPr/>
        </p:nvSpPr>
        <p:spPr>
          <a:xfrm>
            <a:off x="1246094" y="1690689"/>
            <a:ext cx="6651812" cy="3876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8402B72-A929-43CB-B150-79B916EA4B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0600" y="1709497"/>
            <a:ext cx="6982799" cy="343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221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>
          <a:xfrm>
            <a:off x="177501" y="1900611"/>
            <a:ext cx="8788998" cy="537789"/>
          </a:xfrm>
        </p:spPr>
        <p:txBody>
          <a:bodyPr/>
          <a:lstStyle/>
          <a:p>
            <a:r>
              <a:rPr lang="pt-BR" sz="3200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xmlns="" val="26388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soldagem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28650" y="1446922"/>
            <a:ext cx="7886700" cy="4351338"/>
          </a:xfrm>
          <a:prstGeom prst="rect">
            <a:avLst/>
          </a:prstGeom>
        </p:spPr>
        <p:txBody>
          <a:bodyPr/>
          <a:lstStyle/>
          <a:p>
            <a:r>
              <a:rPr lang="pt-BR" sz="2400" dirty="0">
                <a:solidFill>
                  <a:schemeClr val="tx1"/>
                </a:solidFill>
              </a:rPr>
              <a:t>União permanente de duas ou mais peças assegurando suas propriedades físicas, químicas e mecânicas.</a:t>
            </a:r>
          </a:p>
          <a:p>
            <a:r>
              <a:rPr lang="pt-BR" sz="2400" dirty="0">
                <a:solidFill>
                  <a:schemeClr val="tx1"/>
                </a:solidFill>
              </a:rPr>
              <a:t>Podendo ser classificados em: soldagem por fusão ou por resistência.</a:t>
            </a:r>
          </a:p>
        </p:txBody>
      </p:sp>
    </p:spTree>
    <p:extLst>
      <p:ext uri="{BB962C8B-B14F-4D97-AF65-F5344CB8AC3E}">
        <p14:creationId xmlns:p14="http://schemas.microsoft.com/office/powerpoint/2010/main" xmlns="" val="5851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Soldagem por fusão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628650" y="1275884"/>
            <a:ext cx="7886700" cy="1458912"/>
          </a:xfrm>
          <a:prstGeom prst="rect">
            <a:avLst/>
          </a:prstGeom>
        </p:spPr>
        <p:txBody>
          <a:bodyPr numCol="1"/>
          <a:lstStyle/>
          <a:p>
            <a:r>
              <a:rPr lang="pt-BR" sz="2400" dirty="0">
                <a:solidFill>
                  <a:schemeClr val="tx1"/>
                </a:solidFill>
              </a:rPr>
              <a:t>Uma energia é aplicada para produzir calor capaz de fundir o material de base (ou adição).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Tipos de soldagem por fusão: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1"/>
                </a:solidFill>
              </a:rPr>
              <a:t>	</a:t>
            </a:r>
            <a:r>
              <a:rPr lang="pt-BR" sz="2400" b="1" dirty="0">
                <a:solidFill>
                  <a:schemeClr val="tx1"/>
                </a:solidFill>
              </a:rPr>
              <a:t>		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09361DA-C026-4930-BF8B-18177721CCD5}"/>
              </a:ext>
            </a:extLst>
          </p:cNvPr>
          <p:cNvSpPr txBox="1"/>
          <p:nvPr/>
        </p:nvSpPr>
        <p:spPr>
          <a:xfrm>
            <a:off x="2241177" y="3152628"/>
            <a:ext cx="25997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dirty="0"/>
          </a:p>
          <a:p>
            <a:r>
              <a:rPr lang="pt-BR" dirty="0"/>
              <a:t>Acetileno</a:t>
            </a:r>
          </a:p>
          <a:p>
            <a:r>
              <a:rPr lang="pt-BR" dirty="0"/>
              <a:t>Propano</a:t>
            </a:r>
          </a:p>
          <a:p>
            <a:r>
              <a:rPr lang="pt-BR" dirty="0"/>
              <a:t>Gás natural</a:t>
            </a:r>
          </a:p>
          <a:p>
            <a:r>
              <a:rPr lang="pt-BR" dirty="0"/>
              <a:t>MAP</a:t>
            </a:r>
          </a:p>
          <a:p>
            <a:r>
              <a:rPr lang="pt-BR" dirty="0"/>
              <a:t>Propileno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21D7A9F-7BF1-4D7F-8A48-CA3D0B53B672}"/>
              </a:ext>
            </a:extLst>
          </p:cNvPr>
          <p:cNvSpPr txBox="1"/>
          <p:nvPr/>
        </p:nvSpPr>
        <p:spPr>
          <a:xfrm>
            <a:off x="4572000" y="2734796"/>
            <a:ext cx="41596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Elétrica a arco voltaico:</a:t>
            </a:r>
          </a:p>
          <a:p>
            <a:pPr algn="ctr"/>
            <a:endParaRPr lang="pt-BR" b="1" dirty="0"/>
          </a:p>
          <a:p>
            <a:pPr algn="ctr"/>
            <a:r>
              <a:rPr lang="pt-BR" dirty="0"/>
              <a:t>Eletrodo revestido</a:t>
            </a:r>
          </a:p>
          <a:p>
            <a:pPr algn="ctr"/>
            <a:r>
              <a:rPr lang="pt-BR" dirty="0"/>
              <a:t>TIG</a:t>
            </a:r>
          </a:p>
          <a:p>
            <a:pPr algn="ctr"/>
            <a:r>
              <a:rPr lang="pt-BR" dirty="0"/>
              <a:t>MIG/MAG</a:t>
            </a:r>
          </a:p>
          <a:p>
            <a:pPr algn="ctr"/>
            <a:r>
              <a:rPr lang="pt-BR" dirty="0"/>
              <a:t>Plasma</a:t>
            </a:r>
          </a:p>
          <a:p>
            <a:pPr algn="ctr"/>
            <a:r>
              <a:rPr lang="pt-BR" dirty="0"/>
              <a:t>Laser</a:t>
            </a:r>
          </a:p>
          <a:p>
            <a:pPr algn="ctr"/>
            <a:r>
              <a:rPr lang="pt-BR" dirty="0"/>
              <a:t>Arco Submerso</a:t>
            </a:r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b="1" dirty="0"/>
          </a:p>
          <a:p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AAF4BC7-D018-48F2-B76C-F8FB5F881A4A}"/>
              </a:ext>
            </a:extLst>
          </p:cNvPr>
          <p:cNvSpPr txBox="1"/>
          <p:nvPr/>
        </p:nvSpPr>
        <p:spPr>
          <a:xfrm>
            <a:off x="906556" y="3845125"/>
            <a:ext cx="1603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Oxigênio   +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37A7326-F3CC-426D-BB48-4A291C69F8C2}"/>
              </a:ext>
            </a:extLst>
          </p:cNvPr>
          <p:cNvSpPr txBox="1"/>
          <p:nvPr/>
        </p:nvSpPr>
        <p:spPr>
          <a:xfrm>
            <a:off x="1407458" y="2770742"/>
            <a:ext cx="25997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</a:rPr>
              <a:t>OXI-GÁS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080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/>
              <a:t>Oxi</a:t>
            </a:r>
            <a:r>
              <a:rPr lang="pt-BR" dirty="0"/>
              <a:t>-Gás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D7FC148-C257-4587-B0A6-1FA45E3B1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910" y="1255060"/>
            <a:ext cx="5944179" cy="287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06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67A8E5-A4F3-42B2-90C7-72810492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Eletrodo revestido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A8B6063-EE20-4AB3-8639-AA7E3AB1B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886" y="1847733"/>
            <a:ext cx="5056654" cy="246708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F39A779-546A-4186-9978-CA74DA7F9F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2611" y="1353331"/>
            <a:ext cx="3117503" cy="34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6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B0D796E-EFAD-4238-BA77-9740CD9E8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TIG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DAD9104-F98F-433D-AAFE-D65E6FBF6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944" y="2115671"/>
            <a:ext cx="4021292" cy="240422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A679BD3-1E96-4862-B70A-3197622E04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6871" y="2115671"/>
            <a:ext cx="4210185" cy="240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97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FABBAA-AA7E-4070-B7E4-CE37E2571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MIG/MAG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4F22B21-3179-4BF4-A7C5-F54F72F51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822" y="2022470"/>
            <a:ext cx="4089307" cy="263021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025D1E6-BC68-4721-B13E-BB2D0678A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8878" y="2026025"/>
            <a:ext cx="4489304" cy="26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70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C66AE55-409A-45EB-878E-CD79C734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PLASMA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1C4C79D-5CCD-4D59-942B-3069CDD48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4011" y="1690689"/>
            <a:ext cx="6355977" cy="36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64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F529F4-61D1-433B-A902-3CAEEB544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/>
              <a:t>LASER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2BAABB4-FBDC-4F4C-8EFE-663830E43F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685" y="1864659"/>
            <a:ext cx="4473978" cy="24294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D98306-3E97-4F63-AC56-4352C30D9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7483" y="1738923"/>
            <a:ext cx="3849256" cy="26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09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685</TotalTime>
  <Words>171</Words>
  <Application>Microsoft Office PowerPoint</Application>
  <PresentationFormat>Apresentação na tela (4:3)</PresentationFormat>
  <Paragraphs>56</Paragraphs>
  <Slides>19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0" baseType="lpstr">
      <vt:lpstr>Tema do Office</vt:lpstr>
      <vt:lpstr>SOLDAGEM</vt:lpstr>
      <vt:lpstr>O que é soldagem ?</vt:lpstr>
      <vt:lpstr>Soldagem por fusão</vt:lpstr>
      <vt:lpstr>Oxi-Gás</vt:lpstr>
      <vt:lpstr>Eletrodo revestido</vt:lpstr>
      <vt:lpstr>TIG</vt:lpstr>
      <vt:lpstr>MIG/MAG</vt:lpstr>
      <vt:lpstr>PLASMA</vt:lpstr>
      <vt:lpstr>LASER</vt:lpstr>
      <vt:lpstr>Solda Subaquática</vt:lpstr>
      <vt:lpstr>Solda por Resistência</vt:lpstr>
      <vt:lpstr>Centelhamento</vt:lpstr>
      <vt:lpstr>Fricção</vt:lpstr>
      <vt:lpstr>Ultrassom</vt:lpstr>
      <vt:lpstr>Ponto / Costura</vt:lpstr>
      <vt:lpstr>A frio</vt:lpstr>
      <vt:lpstr>SEGURANÇA</vt:lpstr>
      <vt:lpstr>Importância da solda</vt:lpstr>
      <vt:lpstr>Slide 19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GR</dc:creator>
  <cp:lastModifiedBy> </cp:lastModifiedBy>
  <cp:revision>65</cp:revision>
  <dcterms:created xsi:type="dcterms:W3CDTF">2014-05-15T19:13:18Z</dcterms:created>
  <dcterms:modified xsi:type="dcterms:W3CDTF">2018-10-15T18:49:23Z</dcterms:modified>
</cp:coreProperties>
</file>